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2754" y="8230077"/>
            <a:ext cx="776328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8318" y="1128399"/>
            <a:ext cx="5516624" cy="7080724"/>
            <a:chOff x="6228318" y="1128399"/>
            <a:chExt cx="5516624" cy="70807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8318" y="1128399"/>
              <a:ext cx="5516624" cy="7080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30" y="7253198"/>
            <a:ext cx="1253921" cy="7206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96" y="7912524"/>
            <a:ext cx="5985496" cy="17420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30" y="3848821"/>
            <a:ext cx="1253921" cy="7206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197" y="4508145"/>
            <a:ext cx="5405039" cy="2811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5419" y="7253198"/>
            <a:ext cx="1253921" cy="720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8686" y="7912524"/>
            <a:ext cx="6021480" cy="17420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3856" y="1483839"/>
            <a:ext cx="1253921" cy="7206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7123" y="2143164"/>
            <a:ext cx="4498370" cy="1742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251" y="414082"/>
            <a:ext cx="1803381" cy="7618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930" y="1435786"/>
            <a:ext cx="1253921" cy="720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196" y="2095112"/>
            <a:ext cx="4096826" cy="17420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5419" y="3838543"/>
            <a:ext cx="1253921" cy="7206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59022" y="4497869"/>
            <a:ext cx="3388911" cy="28114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512335"/>
            <a:ext cx="18987493" cy="3657129"/>
            <a:chOff x="-199426" y="-1512335"/>
            <a:chExt cx="18987493" cy="36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426" y="-1512335"/>
              <a:ext cx="18987493" cy="3657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1635220"/>
            <a:ext cx="1445666" cy="27216"/>
            <a:chOff x="1282101" y="1635220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1635220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578707"/>
            <a:ext cx="5387283" cy="12254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0289" y="2335270"/>
            <a:ext cx="10161909" cy="7627783"/>
            <a:chOff x="4010289" y="2335270"/>
            <a:chExt cx="10161909" cy="76277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289" y="2335270"/>
              <a:ext cx="10161909" cy="76277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268" y="2449954"/>
            <a:ext cx="3296675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541471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100" y="2696811"/>
            <a:ext cx="8304757" cy="5683568"/>
            <a:chOff x="838100" y="2696811"/>
            <a:chExt cx="8304757" cy="56835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00" y="2696811"/>
              <a:ext cx="8304757" cy="5683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763819"/>
            <a:ext cx="8288607" cy="4594996"/>
            <a:chOff x="9142857" y="3763819"/>
            <a:chExt cx="8288607" cy="4594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763819"/>
              <a:ext cx="8288607" cy="4594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5780419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0743" y="1663612"/>
            <a:ext cx="5820322" cy="7966224"/>
            <a:chOff x="2340743" y="1663612"/>
            <a:chExt cx="5820322" cy="7966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43" y="1663612"/>
              <a:ext cx="5820322" cy="7966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2114" y="1663612"/>
            <a:ext cx="6878466" cy="7966224"/>
            <a:chOff x="9402114" y="1663612"/>
            <a:chExt cx="6878466" cy="79662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2114" y="1663612"/>
              <a:ext cx="6878466" cy="796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5266147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0826" y="3913463"/>
            <a:ext cx="10038149" cy="5608816"/>
            <a:chOff x="1100826" y="3913463"/>
            <a:chExt cx="10038149" cy="56088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826" y="3913463"/>
              <a:ext cx="10038149" cy="56088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9690" y="4365183"/>
            <a:ext cx="5698423" cy="5113969"/>
            <a:chOff x="11619690" y="4365183"/>
            <a:chExt cx="5698423" cy="51139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690" y="4365183"/>
              <a:ext cx="5698423" cy="5113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9690" y="719992"/>
            <a:ext cx="5698423" cy="3645190"/>
            <a:chOff x="11619690" y="719992"/>
            <a:chExt cx="5698423" cy="3645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9690" y="719992"/>
              <a:ext cx="5698423" cy="3645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541471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792" y="1232154"/>
            <a:ext cx="4032655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889" y="3851539"/>
            <a:ext cx="5121106" cy="4366675"/>
            <a:chOff x="664889" y="3851539"/>
            <a:chExt cx="5121106" cy="43666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89" y="3851539"/>
              <a:ext cx="5121106" cy="4366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9432" y="3851539"/>
            <a:ext cx="5121106" cy="4322517"/>
            <a:chOff x="6499432" y="3851539"/>
            <a:chExt cx="5121106" cy="4322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9432" y="3851539"/>
              <a:ext cx="5121106" cy="4322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9514" y="3851539"/>
            <a:ext cx="5358737" cy="4322517"/>
            <a:chOff x="12229514" y="3851539"/>
            <a:chExt cx="5358737" cy="43225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9514" y="3851539"/>
              <a:ext cx="5358737" cy="4322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5892416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5653" y="3326750"/>
            <a:ext cx="6171429" cy="5314154"/>
            <a:chOff x="415653" y="3326750"/>
            <a:chExt cx="6171429" cy="53141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653" y="3326750"/>
              <a:ext cx="6171429" cy="5314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5602" y="3339623"/>
            <a:ext cx="6171429" cy="5288410"/>
            <a:chOff x="6965602" y="3339623"/>
            <a:chExt cx="6171429" cy="52884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602" y="3339623"/>
              <a:ext cx="6171429" cy="52884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6406" y="3326750"/>
            <a:ext cx="4475590" cy="5314154"/>
            <a:chOff x="13536406" y="3326750"/>
            <a:chExt cx="4475590" cy="5314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6406" y="3326750"/>
              <a:ext cx="4475590" cy="5314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3916093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706" y="1276621"/>
            <a:ext cx="75247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1867" y="3195238"/>
            <a:ext cx="10318806" cy="5681792"/>
            <a:chOff x="501867" y="3195238"/>
            <a:chExt cx="10318806" cy="56817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67" y="3195238"/>
              <a:ext cx="10318806" cy="5681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66229" y="3195238"/>
            <a:ext cx="6479592" cy="5681792"/>
            <a:chOff x="11266229" y="3195238"/>
            <a:chExt cx="6479592" cy="56817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6229" y="3195238"/>
              <a:ext cx="6479592" cy="5681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4393795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706" y="1276620"/>
            <a:ext cx="9465287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4926" y="2417833"/>
            <a:ext cx="6171429" cy="4353595"/>
            <a:chOff x="2744926" y="2417833"/>
            <a:chExt cx="6171429" cy="4353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4926" y="2417833"/>
              <a:ext cx="6171429" cy="4353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4926" y="7095238"/>
            <a:ext cx="6171429" cy="3188899"/>
            <a:chOff x="2744926" y="7095238"/>
            <a:chExt cx="6171429" cy="31888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4926" y="7095238"/>
              <a:ext cx="6171429" cy="3188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3169" y="2417833"/>
            <a:ext cx="6302317" cy="7642887"/>
            <a:chOff x="9693169" y="2417833"/>
            <a:chExt cx="6302317" cy="76428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3169" y="2417833"/>
              <a:ext cx="6302317" cy="7642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512335"/>
            <a:ext cx="18987493" cy="3657129"/>
            <a:chOff x="-199426" y="-1512335"/>
            <a:chExt cx="18987493" cy="36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426" y="-1512335"/>
              <a:ext cx="18987493" cy="3657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1635220"/>
            <a:ext cx="1445666" cy="27216"/>
            <a:chOff x="1282101" y="1635220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1635220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578707"/>
            <a:ext cx="5207135" cy="1225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849" y="-141916"/>
            <a:ext cx="18671256" cy="4176339"/>
            <a:chOff x="-247849" y="-141916"/>
            <a:chExt cx="18671256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849" y="-141916"/>
              <a:ext cx="18671256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230" y="1330426"/>
            <a:ext cx="5822312" cy="12254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897" y="1157886"/>
            <a:ext cx="4987494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8450" y="5389280"/>
            <a:ext cx="1865892" cy="487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6281" y="3758178"/>
            <a:ext cx="581193" cy="581193"/>
            <a:chOff x="3846281" y="3758178"/>
            <a:chExt cx="581193" cy="581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6281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38231" y="3765277"/>
            <a:ext cx="588783" cy="6872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47685" y="4693030"/>
            <a:ext cx="2345147" cy="7317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67966" y="6784437"/>
            <a:ext cx="1737823" cy="77701"/>
            <a:chOff x="3267966" y="6784437"/>
            <a:chExt cx="1737823" cy="777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3267966" y="6784437"/>
              <a:ext cx="1737823" cy="777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7640" y="3758178"/>
            <a:ext cx="581193" cy="581193"/>
            <a:chOff x="6447640" y="3758178"/>
            <a:chExt cx="581193" cy="5811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7640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9590" y="3765277"/>
            <a:ext cx="566790" cy="6872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9044" y="4693030"/>
            <a:ext cx="2345147" cy="7317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1174" y="5389280"/>
            <a:ext cx="1784060" cy="4878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8999" y="3758178"/>
            <a:ext cx="581193" cy="581193"/>
            <a:chOff x="9048999" y="3758178"/>
            <a:chExt cx="581193" cy="5811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8999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40949" y="3765277"/>
            <a:ext cx="562323" cy="6872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50403" y="4693030"/>
            <a:ext cx="2345147" cy="7317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50358" y="3758178"/>
            <a:ext cx="581193" cy="581193"/>
            <a:chOff x="11650358" y="3758178"/>
            <a:chExt cx="581193" cy="581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0358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42308" y="3765277"/>
            <a:ext cx="559918" cy="68726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1762" y="4693030"/>
            <a:ext cx="2345147" cy="731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22346" y="5389280"/>
            <a:ext cx="1901328" cy="4878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51717" y="3758178"/>
            <a:ext cx="581193" cy="581193"/>
            <a:chOff x="14251717" y="3758178"/>
            <a:chExt cx="581193" cy="5811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51717" y="3758178"/>
              <a:ext cx="581193" cy="5811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43667" y="3765277"/>
            <a:ext cx="567134" cy="6872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53121" y="4693030"/>
            <a:ext cx="2512763" cy="731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19812" y="5389280"/>
            <a:ext cx="1784060" cy="4878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69329" y="6784437"/>
            <a:ext cx="1737823" cy="77701"/>
            <a:chOff x="5869329" y="6784437"/>
            <a:chExt cx="1737823" cy="777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5869329" y="6784437"/>
              <a:ext cx="1737823" cy="777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09537" y="6803808"/>
            <a:ext cx="1737823" cy="77701"/>
            <a:chOff x="8509537" y="6803808"/>
            <a:chExt cx="1737823" cy="777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8509537" y="6803808"/>
              <a:ext cx="1737823" cy="777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10894" y="6784437"/>
            <a:ext cx="1737823" cy="77701"/>
            <a:chOff x="11110894" y="6784437"/>
            <a:chExt cx="1737823" cy="777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1110894" y="6784437"/>
              <a:ext cx="1737823" cy="7770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23688" y="5389280"/>
            <a:ext cx="1866083" cy="4878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12248" y="6784437"/>
            <a:ext cx="1737823" cy="77701"/>
            <a:chOff x="13712248" y="6784437"/>
            <a:chExt cx="1737823" cy="777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3712248" y="6784437"/>
              <a:ext cx="1737823" cy="77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4555" y="3634555"/>
            <a:ext cx="10419283" cy="3599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2119" y="4232397"/>
            <a:ext cx="5483573" cy="1219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1375" y="5263388"/>
            <a:ext cx="5697533" cy="148819"/>
            <a:chOff x="1901375" y="5263388"/>
            <a:chExt cx="5697533" cy="1488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375" y="5263388"/>
              <a:ext cx="5697533" cy="148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426" y="-179002"/>
            <a:ext cx="18987493" cy="3657129"/>
            <a:chOff x="-199426" y="-179002"/>
            <a:chExt cx="18987493" cy="36571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9426" y="-179002"/>
              <a:ext cx="18987493" cy="3657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01" y="2587601"/>
            <a:ext cx="1445666" cy="27216"/>
            <a:chOff x="1282101" y="2587601"/>
            <a:chExt cx="1445666" cy="272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101" y="2587601"/>
              <a:ext cx="1445666" cy="272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193" y="1531088"/>
            <a:ext cx="5207135" cy="12254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16956" y="7190731"/>
            <a:ext cx="1697029" cy="2178179"/>
            <a:chOff x="3916956" y="7190731"/>
            <a:chExt cx="1697029" cy="21781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6956" y="7190731"/>
              <a:ext cx="1697029" cy="21781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905" y="5590590"/>
            <a:ext cx="7477773" cy="135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2102" y="4232396"/>
            <a:ext cx="4223721" cy="1219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91362" y="5263387"/>
            <a:ext cx="5697533" cy="148819"/>
            <a:chOff x="10591362" y="5263387"/>
            <a:chExt cx="5697533" cy="1488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1362" y="5263387"/>
              <a:ext cx="5697533" cy="1488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6858" y="5590592"/>
            <a:ext cx="7596704" cy="39287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171" y="4104173"/>
            <a:ext cx="169138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3657129"/>
            <a:chOff x="-199426" y="-179002"/>
            <a:chExt cx="18987493" cy="36571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9426" y="-179002"/>
              <a:ext cx="18987493" cy="3657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2587601"/>
            <a:ext cx="1445666" cy="27216"/>
            <a:chOff x="1282101" y="2587601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01" y="2587601"/>
              <a:ext cx="1445666" cy="272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193" y="1531088"/>
            <a:ext cx="4799044" cy="1225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980" y="4801226"/>
            <a:ext cx="8239806" cy="12764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044" y="6227078"/>
            <a:ext cx="1691384" cy="7618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476" y="6924135"/>
            <a:ext cx="7716796" cy="7110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5171" y="8301830"/>
            <a:ext cx="1588149" cy="7618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603" y="8998877"/>
            <a:ext cx="6085190" cy="7110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9316" y="4104173"/>
            <a:ext cx="2422793" cy="7618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3125" y="4801230"/>
            <a:ext cx="2513007" cy="7110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6192" y="6227078"/>
            <a:ext cx="1691384" cy="7618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80001" y="6924135"/>
            <a:ext cx="7201252" cy="12764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0447" y="576385"/>
            <a:ext cx="16744821" cy="9324772"/>
            <a:chOff x="770447" y="576385"/>
            <a:chExt cx="16744821" cy="9324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447" y="576385"/>
              <a:ext cx="16744821" cy="93247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020" y="485369"/>
            <a:ext cx="4640805" cy="12190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020" y="485369"/>
            <a:ext cx="6575388" cy="1219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1901" y="1772161"/>
            <a:ext cx="15546926" cy="7734596"/>
            <a:chOff x="1541901" y="1772161"/>
            <a:chExt cx="15546926" cy="7734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901" y="1772161"/>
              <a:ext cx="15546926" cy="7734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020" y="485369"/>
            <a:ext cx="7160517" cy="1219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4500" y="1758104"/>
            <a:ext cx="16412348" cy="7734319"/>
            <a:chOff x="1044500" y="1758104"/>
            <a:chExt cx="16412348" cy="77343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500" y="1758104"/>
              <a:ext cx="16412348" cy="7734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426" y="-179002"/>
            <a:ext cx="18987493" cy="3657129"/>
            <a:chOff x="-199426" y="-179002"/>
            <a:chExt cx="18987493" cy="36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9426" y="-179002"/>
              <a:ext cx="18987493" cy="3657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01" y="2587601"/>
            <a:ext cx="1445666" cy="27216"/>
            <a:chOff x="1282101" y="2587601"/>
            <a:chExt cx="1445666" cy="27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01" y="2587601"/>
              <a:ext cx="1445666" cy="272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193" y="1531088"/>
            <a:ext cx="4799044" cy="12254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2409" y="4353215"/>
            <a:ext cx="15920897" cy="5512611"/>
            <a:chOff x="1182409" y="4353215"/>
            <a:chExt cx="15920897" cy="5512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409" y="4353215"/>
              <a:ext cx="15920897" cy="55126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267" y="3753821"/>
            <a:ext cx="2646787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68" y="670262"/>
            <a:ext cx="4491310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9957" y="1713503"/>
            <a:ext cx="17585799" cy="8067485"/>
            <a:chOff x="349957" y="1713503"/>
            <a:chExt cx="17585799" cy="80674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57" y="1713503"/>
              <a:ext cx="17585799" cy="8067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2021-11-22T09:41:30Z</dcterms:created>
  <dcterms:modified xsi:type="dcterms:W3CDTF">2021-11-22T09:41:30Z</dcterms:modified>
</cp:coreProperties>
</file>